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876" r:id="rId1"/>
  </p:sldMasterIdLst>
  <p:notesMasterIdLst>
    <p:notesMasterId r:id="rId18"/>
  </p:notesMasterIdLst>
  <p:sldIdLst>
    <p:sldId id="289" r:id="rId2"/>
    <p:sldId id="291" r:id="rId3"/>
    <p:sldId id="293" r:id="rId4"/>
    <p:sldId id="301" r:id="rId5"/>
    <p:sldId id="313" r:id="rId6"/>
    <p:sldId id="317" r:id="rId7"/>
    <p:sldId id="314" r:id="rId8"/>
    <p:sldId id="315" r:id="rId9"/>
    <p:sldId id="316" r:id="rId10"/>
    <p:sldId id="320" r:id="rId11"/>
    <p:sldId id="308" r:id="rId12"/>
    <p:sldId id="309" r:id="rId13"/>
    <p:sldId id="319" r:id="rId14"/>
    <p:sldId id="318" r:id="rId15"/>
    <p:sldId id="312" r:id="rId16"/>
    <p:sldId id="311" r:id="rId1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달의민족 한나는 열한살" panose="020B0600000101010101" pitchFamily="50" charset="-127"/>
      <p:regular r:id="rId21"/>
    </p:embeddedFont>
    <p:embeddedFont>
      <p:font typeface="배달의민족 한나체 Air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DCE"/>
    <a:srgbClr val="896F4D"/>
    <a:srgbClr val="1A2E46"/>
    <a:srgbClr val="F8CC3E"/>
    <a:srgbClr val="85653B"/>
    <a:srgbClr val="FA7B1F"/>
    <a:srgbClr val="E3CC87"/>
    <a:srgbClr val="E3CD88"/>
    <a:srgbClr val="E2CB84"/>
    <a:srgbClr val="9B89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6"/>
    <p:restoredTop sz="92150" autoAdjust="0"/>
  </p:normalViewPr>
  <p:slideViewPr>
    <p:cSldViewPr>
      <p:cViewPr varScale="1">
        <p:scale>
          <a:sx n="74" d="100"/>
          <a:sy n="74" d="100"/>
        </p:scale>
        <p:origin x="1428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/>
              <a:pPr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0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4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04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6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2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3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4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3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82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0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11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98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6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png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B4AB8BA-B04B-4623-B944-B0B23DCD6554}"/>
              </a:ext>
            </a:extLst>
          </p:cNvPr>
          <p:cNvSpPr/>
          <p:nvPr/>
        </p:nvSpPr>
        <p:spPr>
          <a:xfrm rot="10800000">
            <a:off x="323528" y="332656"/>
            <a:ext cx="8496944" cy="6192688"/>
          </a:xfrm>
          <a:prstGeom prst="snip1Rect">
            <a:avLst>
              <a:gd name="adj" fmla="val 16797"/>
            </a:avLst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8C42807-CF25-4BF0-9E87-FCC8AC2B761F}"/>
              </a:ext>
            </a:extLst>
          </p:cNvPr>
          <p:cNvSpPr/>
          <p:nvPr/>
        </p:nvSpPr>
        <p:spPr>
          <a:xfrm rot="2697779">
            <a:off x="362830" y="5352189"/>
            <a:ext cx="1475948" cy="763269"/>
          </a:xfrm>
          <a:prstGeom prst="triangle">
            <a:avLst/>
          </a:prstGeom>
          <a:solidFill>
            <a:srgbClr val="EAD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3057800" y="1967920"/>
            <a:ext cx="30283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9B897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오픈소스</a:t>
            </a:r>
            <a:endParaRPr lang="en-US" altLang="ko-KR" sz="6600" dirty="0">
              <a:solidFill>
                <a:srgbClr val="9B8975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95EAD-6B41-4569-B48B-1090379741CA}"/>
              </a:ext>
            </a:extLst>
          </p:cNvPr>
          <p:cNvSpPr txBox="1"/>
          <p:nvPr/>
        </p:nvSpPr>
        <p:spPr>
          <a:xfrm>
            <a:off x="1823487" y="2854574"/>
            <a:ext cx="5489003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6600" dirty="0" smtClean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최종안</a:t>
            </a:r>
            <a:endParaRPr lang="en-US" altLang="ko-KR" sz="6600" dirty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D25BE4-E804-45B2-9B27-E6FC3B633972}"/>
              </a:ext>
            </a:extLst>
          </p:cNvPr>
          <p:cNvSpPr/>
          <p:nvPr/>
        </p:nvSpPr>
        <p:spPr>
          <a:xfrm>
            <a:off x="2825802" y="3933056"/>
            <a:ext cx="3492388" cy="360040"/>
          </a:xfrm>
          <a:prstGeom prst="roundRect">
            <a:avLst>
              <a:gd name="adj" fmla="val 50000"/>
            </a:avLst>
          </a:prstGeom>
          <a:solidFill>
            <a:srgbClr val="FA7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 김정환 김예지 박정섭 이수연 김경준</a:t>
            </a:r>
          </a:p>
        </p:txBody>
      </p:sp>
    </p:spTree>
    <p:extLst>
      <p:ext uri="{BB962C8B-B14F-4D97-AF65-F5344CB8AC3E}">
        <p14:creationId xmlns:p14="http://schemas.microsoft.com/office/powerpoint/2010/main" val="249169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EC9DE-EF36-43E8-967E-A973A907313A}"/>
              </a:ext>
            </a:extLst>
          </p:cNvPr>
          <p:cNvSpPr txBox="1"/>
          <p:nvPr/>
        </p:nvSpPr>
        <p:spPr>
          <a:xfrm>
            <a:off x="2541302" y="891414"/>
            <a:ext cx="415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Websocket</a:t>
            </a:r>
            <a:r>
              <a:rPr lang="en-US" altLang="ko-KR" sz="2800" b="1" dirty="0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Detail</a:t>
            </a:r>
            <a:endParaRPr lang="en-US" altLang="ko-KR" sz="2800" b="1" dirty="0">
              <a:solidFill>
                <a:srgbClr val="0C27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C81F-1F02-400D-A77F-D5048C833968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grpSp>
        <p:nvGrpSpPr>
          <p:cNvPr id="26" name="그룹 15">
            <a:extLst>
              <a:ext uri="{FF2B5EF4-FFF2-40B4-BE49-F238E27FC236}">
                <a16:creationId xmlns:a16="http://schemas.microsoft.com/office/drawing/2014/main" id="{70E6A88E-7F6E-4B11-8CEA-B1DFDD5B19B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089954-AA77-4288-ABC3-529AD9D60AF6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38D6F56-CE3A-459A-A446-5873ED2F52E5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그림 4">
            <a:extLst>
              <a:ext uri="{FF2B5EF4-FFF2-40B4-BE49-F238E27FC236}">
                <a16:creationId xmlns:a16="http://schemas.microsoft.com/office/drawing/2014/main" id="{1C9BFA56-A710-BC4B-B8BC-EFB71B40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5" y="1692756"/>
            <a:ext cx="5241558" cy="3743970"/>
          </a:xfrm>
          <a:prstGeom prst="rect">
            <a:avLst/>
          </a:prstGeom>
        </p:spPr>
      </p:pic>
      <p:pic>
        <p:nvPicPr>
          <p:cNvPr id="19" name="그림 5">
            <a:extLst>
              <a:ext uri="{FF2B5EF4-FFF2-40B4-BE49-F238E27FC236}">
                <a16:creationId xmlns:a16="http://schemas.microsoft.com/office/drawing/2014/main" id="{1DB98CC1-FA00-9144-853F-0463FE240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34" y="1690688"/>
            <a:ext cx="3405489" cy="37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4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관리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그림 4">
            <a:extLst>
              <a:ext uri="{FF2B5EF4-FFF2-40B4-BE49-F238E27FC236}">
                <a16:creationId xmlns:a16="http://schemas.microsoft.com/office/drawing/2014/main" id="{3CB05109-E224-414E-96C9-DD425860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3" y="1304928"/>
            <a:ext cx="7754311" cy="52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7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899592" y="908720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관리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내용 개체 틀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F90ACE24-E685-6B4A-ADD0-445ECF3E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7" y="1646944"/>
            <a:ext cx="7199655" cy="4351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279407"/>
            <a:ext cx="2212491" cy="34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9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899592" y="908720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관리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3">
            <a:extLst>
              <a:ext uri="{FF2B5EF4-FFF2-40B4-BE49-F238E27FC236}">
                <a16:creationId xmlns:a16="http://schemas.microsoft.com/office/drawing/2014/main" id="{050BC288-851F-4F44-B56B-DB99F7C1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2" y="1433338"/>
            <a:ext cx="5439345" cy="3637128"/>
          </a:xfrm>
          <a:prstGeom prst="rect">
            <a:avLst/>
          </a:prstGeom>
        </p:spPr>
      </p:pic>
      <p:pic>
        <p:nvPicPr>
          <p:cNvPr id="26" name="그림 4">
            <a:extLst>
              <a:ext uri="{FF2B5EF4-FFF2-40B4-BE49-F238E27FC236}">
                <a16:creationId xmlns:a16="http://schemas.microsoft.com/office/drawing/2014/main" id="{8E05090C-E571-EB44-8B5B-FE9182C3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963" y="2613424"/>
            <a:ext cx="6336525" cy="38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1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899592" y="908720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개발결과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" y="1482802"/>
            <a:ext cx="746864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B4AB8BA-B04B-4623-B944-B0B23DCD6554}"/>
              </a:ext>
            </a:extLst>
          </p:cNvPr>
          <p:cNvSpPr/>
          <p:nvPr/>
        </p:nvSpPr>
        <p:spPr>
          <a:xfrm rot="10800000">
            <a:off x="323528" y="332656"/>
            <a:ext cx="8496944" cy="6192688"/>
          </a:xfrm>
          <a:prstGeom prst="snip1Rect">
            <a:avLst>
              <a:gd name="adj" fmla="val 16797"/>
            </a:avLst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8C42807-CF25-4BF0-9E87-FCC8AC2B761F}"/>
              </a:ext>
            </a:extLst>
          </p:cNvPr>
          <p:cNvSpPr/>
          <p:nvPr/>
        </p:nvSpPr>
        <p:spPr>
          <a:xfrm rot="2697779">
            <a:off x="362830" y="5352189"/>
            <a:ext cx="1475948" cy="763269"/>
          </a:xfrm>
          <a:prstGeom prst="triangle">
            <a:avLst/>
          </a:prstGeom>
          <a:solidFill>
            <a:srgbClr val="EAD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95EAD-6B41-4569-B48B-1090379741CA}"/>
              </a:ext>
            </a:extLst>
          </p:cNvPr>
          <p:cNvSpPr txBox="1"/>
          <p:nvPr/>
        </p:nvSpPr>
        <p:spPr>
          <a:xfrm>
            <a:off x="1892650" y="2367171"/>
            <a:ext cx="5152373" cy="21236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</a:t>
            </a:r>
            <a:endParaRPr lang="en-US" altLang="ko-KR" sz="6600" dirty="0" smtClean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192.168.33.70</a:t>
            </a:r>
            <a:endParaRPr lang="en-US" altLang="ko-KR" sz="6600" dirty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02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B4AB8BA-B04B-4623-B944-B0B23DCD6554}"/>
              </a:ext>
            </a:extLst>
          </p:cNvPr>
          <p:cNvSpPr/>
          <p:nvPr/>
        </p:nvSpPr>
        <p:spPr>
          <a:xfrm rot="10800000">
            <a:off x="323528" y="332656"/>
            <a:ext cx="8496944" cy="6192688"/>
          </a:xfrm>
          <a:prstGeom prst="snip1Rect">
            <a:avLst>
              <a:gd name="adj" fmla="val 16797"/>
            </a:avLst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8C42807-CF25-4BF0-9E87-FCC8AC2B761F}"/>
              </a:ext>
            </a:extLst>
          </p:cNvPr>
          <p:cNvSpPr/>
          <p:nvPr/>
        </p:nvSpPr>
        <p:spPr>
          <a:xfrm rot="2697779">
            <a:off x="362830" y="5352189"/>
            <a:ext cx="1475948" cy="763269"/>
          </a:xfrm>
          <a:prstGeom prst="triangle">
            <a:avLst/>
          </a:prstGeom>
          <a:solidFill>
            <a:srgbClr val="EAD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95EAD-6B41-4569-B48B-1090379741CA}"/>
              </a:ext>
            </a:extLst>
          </p:cNvPr>
          <p:cNvSpPr txBox="1"/>
          <p:nvPr/>
        </p:nvSpPr>
        <p:spPr>
          <a:xfrm>
            <a:off x="3491880" y="2875002"/>
            <a:ext cx="1927131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en-US" altLang="ko-KR" sz="6600" dirty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6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2303590" y="1635244"/>
            <a:ext cx="4536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오프라인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다인용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게임 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어시스트 웹사이트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AC6A68D9-CD96-4BEB-82EE-FE6330FD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000" r="97778">
                        <a14:foregroundMark x1="10222" y1="49778" x2="4889" y2="49778"/>
                        <a14:foregroundMark x1="43556" y1="31111" x2="41333" y2="26222"/>
                        <a14:foregroundMark x1="62222" y1="42222" x2="61333" y2="39556"/>
                        <a14:foregroundMark x1="74222" y1="48889" x2="76000" y2="46222"/>
                        <a14:foregroundMark x1="83111" y1="58667" x2="87111" y2="59111"/>
                        <a14:foregroundMark x1="94222" y1="48889" x2="94222" y2="48889"/>
                        <a14:foregroundMark x1="96889" y1="49778" x2="98222" y2="54222"/>
                        <a14:foregroundMark x1="7111" y1="49778" x2="40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4" y="3601843"/>
            <a:ext cx="1967205" cy="19672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F2D760-AFCC-4096-8878-CCE0F4D03F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85" y="3537012"/>
            <a:ext cx="1796028" cy="1796028"/>
          </a:xfrm>
          <a:prstGeom prst="rect">
            <a:avLst/>
          </a:prstGeom>
        </p:spPr>
      </p:pic>
      <p:pic>
        <p:nvPicPr>
          <p:cNvPr id="12" name="그림 11" descr="화면, 건물, 그리기, 관문이(가) 표시된 사진&#10;&#10;자동 생성된 설명">
            <a:extLst>
              <a:ext uri="{FF2B5EF4-FFF2-40B4-BE49-F238E27FC236}">
                <a16:creationId xmlns:a16="http://schemas.microsoft.com/office/drawing/2014/main" id="{BD457CAB-2A4A-4025-9B94-DD1E0CCB8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32" y="3706471"/>
            <a:ext cx="1626569" cy="1626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17F2D-6889-46B5-938C-117FD611BBF2}"/>
              </a:ext>
            </a:extLst>
          </p:cNvPr>
          <p:cNvSpPr txBox="1"/>
          <p:nvPr/>
        </p:nvSpPr>
        <p:spPr>
          <a:xfrm>
            <a:off x="1727684" y="1304764"/>
            <a:ext cx="55579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       ”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</a:rPr>
              <a:t>주제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90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폭발: 14pt 18">
            <a:extLst>
              <a:ext uri="{FF2B5EF4-FFF2-40B4-BE49-F238E27FC236}">
                <a16:creationId xmlns:a16="http://schemas.microsoft.com/office/drawing/2014/main" id="{98473789-C97F-454A-A027-C6B46938620D}"/>
              </a:ext>
            </a:extLst>
          </p:cNvPr>
          <p:cNvSpPr/>
          <p:nvPr/>
        </p:nvSpPr>
        <p:spPr>
          <a:xfrm>
            <a:off x="2025840" y="-1683568"/>
            <a:ext cx="8016861" cy="8303096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666 w 21600"/>
              <a:gd name="connsiteY12" fmla="*/ 16630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666 w 21600"/>
              <a:gd name="connsiteY12" fmla="*/ 16630 h 21600"/>
              <a:gd name="connsiteX13" fmla="*/ 12260 w 21600"/>
              <a:gd name="connsiteY13" fmla="*/ 19962 h 21600"/>
              <a:gd name="connsiteX14" fmla="*/ 9994 w 21600"/>
              <a:gd name="connsiteY14" fmla="*/ 18142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666 w 21600"/>
              <a:gd name="connsiteY12" fmla="*/ 16630 h 21600"/>
              <a:gd name="connsiteX13" fmla="*/ 13030 w 21600"/>
              <a:gd name="connsiteY13" fmla="*/ 20503 h 21600"/>
              <a:gd name="connsiteX14" fmla="*/ 9994 w 21600"/>
              <a:gd name="connsiteY14" fmla="*/ 18142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563 w 21600"/>
              <a:gd name="connsiteY11" fmla="*/ 19494 h 21600"/>
              <a:gd name="connsiteX12" fmla="*/ 12666 w 21600"/>
              <a:gd name="connsiteY12" fmla="*/ 16630 h 21600"/>
              <a:gd name="connsiteX13" fmla="*/ 13030 w 21600"/>
              <a:gd name="connsiteY13" fmla="*/ 20503 h 21600"/>
              <a:gd name="connsiteX14" fmla="*/ 9994 w 21600"/>
              <a:gd name="connsiteY14" fmla="*/ 18142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600" h="21600">
                <a:moveTo>
                  <a:pt x="11462" y="4342"/>
                </a:moveTo>
                <a:lnTo>
                  <a:pt x="14790" y="0"/>
                </a:lnTo>
                <a:cubicBezTo>
                  <a:pt x="14702" y="1926"/>
                  <a:pt x="14613" y="3851"/>
                  <a:pt x="14525" y="5777"/>
                </a:cubicBezTo>
                <a:lnTo>
                  <a:pt x="18007" y="3172"/>
                </a:lnTo>
                <a:lnTo>
                  <a:pt x="16380" y="6532"/>
                </a:lnTo>
                <a:lnTo>
                  <a:pt x="21600" y="6645"/>
                </a:lnTo>
                <a:lnTo>
                  <a:pt x="16985" y="9402"/>
                </a:lnTo>
                <a:lnTo>
                  <a:pt x="18270" y="11290"/>
                </a:lnTo>
                <a:lnTo>
                  <a:pt x="16380" y="12310"/>
                </a:lnTo>
                <a:lnTo>
                  <a:pt x="18877" y="15632"/>
                </a:lnTo>
                <a:lnTo>
                  <a:pt x="15977" y="15354"/>
                </a:lnTo>
                <a:cubicBezTo>
                  <a:pt x="16078" y="16361"/>
                  <a:pt x="16462" y="18487"/>
                  <a:pt x="16563" y="19494"/>
                </a:cubicBezTo>
                <a:lnTo>
                  <a:pt x="12666" y="16630"/>
                </a:lnTo>
                <a:cubicBezTo>
                  <a:pt x="12693" y="17972"/>
                  <a:pt x="13003" y="19161"/>
                  <a:pt x="13030" y="20503"/>
                </a:cubicBezTo>
                <a:lnTo>
                  <a:pt x="9994" y="18142"/>
                </a:lnTo>
                <a:lnTo>
                  <a:pt x="9470" y="21141"/>
                </a:lnTo>
                <a:lnTo>
                  <a:pt x="7527" y="18125"/>
                </a:lnTo>
                <a:lnTo>
                  <a:pt x="4917" y="21600"/>
                </a:lnTo>
                <a:cubicBezTo>
                  <a:pt x="4880" y="20480"/>
                  <a:pt x="4842" y="19360"/>
                  <a:pt x="4805" y="18240"/>
                </a:cubicBezTo>
                <a:lnTo>
                  <a:pt x="1285" y="17825"/>
                </a:lnTo>
                <a:lnTo>
                  <a:pt x="3330" y="15370"/>
                </a:lnTo>
                <a:lnTo>
                  <a:pt x="0" y="12877"/>
                </a:lnTo>
                <a:lnTo>
                  <a:pt x="3935" y="11592"/>
                </a:lnTo>
                <a:lnTo>
                  <a:pt x="1172" y="8270"/>
                </a:lnTo>
                <a:lnTo>
                  <a:pt x="5372" y="7817"/>
                </a:lnTo>
                <a:lnTo>
                  <a:pt x="4502" y="3625"/>
                </a:lnTo>
                <a:lnTo>
                  <a:pt x="8550" y="6382"/>
                </a:lnTo>
                <a:lnTo>
                  <a:pt x="9722" y="1887"/>
                </a:lnTo>
                <a:lnTo>
                  <a:pt x="11462" y="434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4598621" y="1013194"/>
            <a:ext cx="28712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걱정말라구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algn="ctr"/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있어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!!</a:t>
            </a:r>
          </a:p>
        </p:txBody>
      </p:sp>
      <p:pic>
        <p:nvPicPr>
          <p:cNvPr id="24" name="그림 23" descr="케이크, 보는, 사진, 하얀색이(가) 표시된 사진&#10;&#10;자동 생성된 설명">
            <a:extLst>
              <a:ext uri="{FF2B5EF4-FFF2-40B4-BE49-F238E27FC236}">
                <a16:creationId xmlns:a16="http://schemas.microsoft.com/office/drawing/2014/main" id="{79E7415B-D2A7-42A0-A700-8829DDF7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" y="2268253"/>
            <a:ext cx="4589747" cy="4589747"/>
          </a:xfrm>
          <a:prstGeom prst="rect">
            <a:avLst/>
          </a:prstGeom>
        </p:spPr>
      </p:pic>
      <p:pic>
        <p:nvPicPr>
          <p:cNvPr id="27" name="내용 개체 틀 5">
            <a:extLst>
              <a:ext uri="{FF2B5EF4-FFF2-40B4-BE49-F238E27FC236}">
                <a16:creationId xmlns:a16="http://schemas.microsoft.com/office/drawing/2014/main" id="{5B344277-A449-4097-A8EB-A3C385BD7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602" l="7797" r="91864">
                        <a14:foregroundMark x1="7966" y1="51376" x2="7797" y2="46789"/>
                        <a14:foregroundMark x1="32203" y1="49235" x2="33729" y2="51376"/>
                        <a14:foregroundMark x1="30000" y1="40367" x2="30000" y2="36391"/>
                        <a14:foregroundMark x1="24237" y1="49847" x2="22034" y2="51682"/>
                        <a14:foregroundMark x1="28644" y1="60245" x2="28814" y2="66055"/>
                        <a14:foregroundMark x1="63220" y1="49235" x2="65932" y2="51682"/>
                        <a14:foregroundMark x1="69661" y1="66055" x2="69661" y2="62691"/>
                        <a14:foregroundMark x1="78814" y1="50153" x2="77627" y2="48318"/>
                        <a14:foregroundMark x1="70847" y1="38838" x2="70000" y2="37920"/>
                        <a14:foregroundMark x1="91864" y1="58104" x2="91695" y2="55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1662914"/>
            <a:ext cx="3746693" cy="20765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9D96CB-54C2-4231-AD82-C0120D932AD9}"/>
              </a:ext>
            </a:extLst>
          </p:cNvPr>
          <p:cNvSpPr txBox="1"/>
          <p:nvPr/>
        </p:nvSpPr>
        <p:spPr>
          <a:xfrm>
            <a:off x="4329822" y="3508639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A2E4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Smart Game Supporter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D61057-3135-41A2-8DE9-598D053AAA48}"/>
              </a:ext>
            </a:extLst>
          </p:cNvPr>
          <p:cNvSpPr/>
          <p:nvPr/>
        </p:nvSpPr>
        <p:spPr>
          <a:xfrm>
            <a:off x="8172400" y="-1"/>
            <a:ext cx="792088" cy="20765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E2FFFE-ECC4-4A8F-83E8-856D76685F23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</a:rPr>
              <a:t>주제</a:t>
            </a:r>
          </a:p>
        </p:txBody>
      </p:sp>
      <p:grpSp>
        <p:nvGrpSpPr>
          <p:cNvPr id="33" name="그룹 15">
            <a:extLst>
              <a:ext uri="{FF2B5EF4-FFF2-40B4-BE49-F238E27FC236}">
                <a16:creationId xmlns:a16="http://schemas.microsoft.com/office/drawing/2014/main" id="{3E572134-B33E-4F6D-8671-A7CA13DEFA7A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FF9ACD-3F1F-44E1-B421-0CA68194F121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580E367-FAE7-4039-9769-B05D645085B8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19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5D61206C-CA19-4140-80C8-171DCA69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7" b="91031" l="8333" r="90000">
                        <a14:foregroundMark x1="15833" y1="59641" x2="17361" y2="17040"/>
                        <a14:foregroundMark x1="10417" y1="53363" x2="10278" y2="56054"/>
                        <a14:foregroundMark x1="12917" y1="50673" x2="12500" y2="52466"/>
                        <a14:foregroundMark x1="14583" y1="56502" x2="13194" y2="49776"/>
                        <a14:foregroundMark x1="15000" y1="53363" x2="14861" y2="56502"/>
                        <a14:foregroundMark x1="46528" y1="27354" x2="48750" y2="18834"/>
                        <a14:foregroundMark x1="84028" y1="34529" x2="80278" y2="16143"/>
                        <a14:foregroundMark x1="80278" y1="16143" x2="80139" y2="11659"/>
                        <a14:foregroundMark x1="83056" y1="46637" x2="81111" y2="64574"/>
                        <a14:foregroundMark x1="81111" y1="64574" x2="81111" y2="64574"/>
                        <a14:foregroundMark x1="77361" y1="45291" x2="79444" y2="65022"/>
                        <a14:foregroundMark x1="79444" y1="65022" x2="79861" y2="65919"/>
                        <a14:foregroundMark x1="77778" y1="61883" x2="78056" y2="70404"/>
                        <a14:foregroundMark x1="24722" y1="72197" x2="24722" y2="72197"/>
                        <a14:foregroundMark x1="25139" y1="72197" x2="25139" y2="72197"/>
                        <a14:foregroundMark x1="25278" y1="72197" x2="25278" y2="72197"/>
                        <a14:foregroundMark x1="8472" y1="75785" x2="8472" y2="75785"/>
                        <a14:foregroundMark x1="56667" y1="72197" x2="56667" y2="72197"/>
                        <a14:foregroundMark x1="51111" y1="80269" x2="51111" y2="80269"/>
                        <a14:foregroundMark x1="82222" y1="70852" x2="82222" y2="70852"/>
                        <a14:foregroundMark x1="85417" y1="65022" x2="82361" y2="81614"/>
                        <a14:foregroundMark x1="74444" y1="74888" x2="74444" y2="74888"/>
                        <a14:foregroundMark x1="78889" y1="91031" x2="78889" y2="91031"/>
                        <a14:foregroundMark x1="77500" y1="90135" x2="76528" y2="86547"/>
                        <a14:foregroundMark x1="40556" y1="76233" x2="40417" y2="76233"/>
                        <a14:foregroundMark x1="19444" y1="77578" x2="19444" y2="77578"/>
                        <a14:foregroundMark x1="26806" y1="74439" x2="28889" y2="74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6" y="3429000"/>
            <a:ext cx="8624825" cy="267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BFB29561-62AE-4E01-AF40-327E5A9C6D33}"/>
              </a:ext>
            </a:extLst>
          </p:cNvPr>
          <p:cNvSpPr/>
          <p:nvPr/>
        </p:nvSpPr>
        <p:spPr>
          <a:xfrm>
            <a:off x="907660" y="1585347"/>
            <a:ext cx="1720127" cy="1469065"/>
          </a:xfrm>
          <a:prstGeom prst="wedgeEllipseCallout">
            <a:avLst>
              <a:gd name="adj1" fmla="val 223"/>
              <a:gd name="adj2" fmla="val 59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온라인</a:t>
            </a:r>
            <a:endParaRPr lang="en-US" altLang="ko-K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장점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8A342B40-9D86-4063-85F6-9A4F8EF4CB96}"/>
              </a:ext>
            </a:extLst>
          </p:cNvPr>
          <p:cNvSpPr/>
          <p:nvPr/>
        </p:nvSpPr>
        <p:spPr>
          <a:xfrm>
            <a:off x="3675934" y="1568207"/>
            <a:ext cx="1720127" cy="1469065"/>
          </a:xfrm>
          <a:prstGeom prst="wedgeEllipseCallout">
            <a:avLst>
              <a:gd name="adj1" fmla="val 223"/>
              <a:gd name="adj2" fmla="val 59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</a:t>
            </a:r>
            <a:endParaRPr lang="en-US" altLang="ko-KR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장점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0BB227E9-5809-46D5-AE7A-DCE39A03269B}"/>
              </a:ext>
            </a:extLst>
          </p:cNvPr>
          <p:cNvSpPr/>
          <p:nvPr/>
        </p:nvSpPr>
        <p:spPr>
          <a:xfrm>
            <a:off x="6444208" y="1534891"/>
            <a:ext cx="1720127" cy="1469065"/>
          </a:xfrm>
          <a:prstGeom prst="wedgeEllipseCallout">
            <a:avLst>
              <a:gd name="adj1" fmla="val 223"/>
              <a:gd name="adj2" fmla="val 59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둘다</a:t>
            </a:r>
            <a:r>
              <a:rPr lang="ko-KR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섞어버려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E205F-6B3B-418C-B007-6D88EE8F780D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49D5B-A0FC-42C2-ACEF-B4495BFAA8DF}"/>
              </a:ext>
            </a:extLst>
          </p:cNvPr>
          <p:cNvSpPr txBox="1"/>
          <p:nvPr/>
        </p:nvSpPr>
        <p:spPr>
          <a:xfrm>
            <a:off x="8208912" y="982469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075077B8-C675-480E-ACD5-14F773BBF15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FE4C1-2D9C-4B12-8D16-7068ED433C0D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A15FFF99-D53B-487E-ADBF-A587E0610FA4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11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92" y="349039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지난 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899" y="2050162"/>
            <a:ext cx="67994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Offline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장점을 결합한 </a:t>
            </a:r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Online Platform </a:t>
            </a:r>
          </a:p>
          <a:p>
            <a:pPr lvl="1"/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손맛</a:t>
            </a:r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(Effect)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어떻게 구현할 것인가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596" y="3052512"/>
            <a:ext cx="70467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보드를 사용하기엔 마피아 같은 구술게임들은 부족하다 </a:t>
            </a:r>
            <a:endParaRPr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/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대안을 찾고 적용</a:t>
            </a:r>
            <a:endParaRPr lang="en-US" altLang="ko-KR" sz="25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9612" y="4581128"/>
            <a:ext cx="6552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Web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게임이기때문에 </a:t>
            </a:r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UI/UX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중요하다</a:t>
            </a:r>
            <a:endParaRPr lang="en-US" altLang="ko-KR" sz="25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&gt;</a:t>
            </a:r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최대한 자체개발을 하려했고 디자이너의 필요성 실감</a:t>
            </a:r>
            <a:endParaRPr lang="en-US" altLang="ko-KR" sz="25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45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92" y="349039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853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4D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3">
            <a:extLst>
              <a:ext uri="{FF2B5EF4-FFF2-40B4-BE49-F238E27FC236}">
                <a16:creationId xmlns:a16="http://schemas.microsoft.com/office/drawing/2014/main" id="{868985D4-7E7A-544F-9183-AA9EF492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065481"/>
            <a:ext cx="4961452" cy="3295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4148" y="2421032"/>
            <a:ext cx="241233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영상에서 효과가 발생했을 경우</a:t>
            </a:r>
            <a:r>
              <a:rPr kumimoji="1" lang="en-US" altLang="ko-KR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kumimoji="1" lang="en-US" altLang="ko-KR" sz="25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kumimoji="1"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기계 </a:t>
            </a:r>
            <a:r>
              <a:rPr kumimoji="1" lang="ko-KR" altLang="en-US" sz="2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장비 등을 통해 그 물리적인 효과를 준다</a:t>
            </a:r>
            <a:endParaRPr kumimoji="1" lang="en-US" altLang="ko-KR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10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95536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87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IoT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1104" y="1700352"/>
            <a:ext cx="7813376" cy="4053051"/>
            <a:chOff x="1298912" y="1690688"/>
            <a:chExt cx="9594176" cy="4712856"/>
          </a:xfrm>
        </p:grpSpPr>
        <p:pic>
          <p:nvPicPr>
            <p:cNvPr id="26" name="그림 3">
              <a:extLst>
                <a:ext uri="{FF2B5EF4-FFF2-40B4-BE49-F238E27FC236}">
                  <a16:creationId xmlns:a16="http://schemas.microsoft.com/office/drawing/2014/main" id="{D8133B3B-0844-1445-BC7C-AD3BFB5A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9851" y="2636697"/>
              <a:ext cx="976711" cy="976711"/>
            </a:xfrm>
            <a:prstGeom prst="rect">
              <a:avLst/>
            </a:prstGeom>
          </p:spPr>
        </p:pic>
        <p:pic>
          <p:nvPicPr>
            <p:cNvPr id="27" name="그림 4">
              <a:extLst>
                <a:ext uri="{FF2B5EF4-FFF2-40B4-BE49-F238E27FC236}">
                  <a16:creationId xmlns:a16="http://schemas.microsoft.com/office/drawing/2014/main" id="{6BF18675-C4AA-6344-920F-80B7EFA8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6639" y="1690688"/>
              <a:ext cx="952500" cy="952500"/>
            </a:xfrm>
            <a:prstGeom prst="rect">
              <a:avLst/>
            </a:prstGeom>
          </p:spPr>
        </p:pic>
        <p:pic>
          <p:nvPicPr>
            <p:cNvPr id="28" name="그림 5">
              <a:extLst>
                <a:ext uri="{FF2B5EF4-FFF2-40B4-BE49-F238E27FC236}">
                  <a16:creationId xmlns:a16="http://schemas.microsoft.com/office/drawing/2014/main" id="{80100706-A74E-4446-93C7-F9FCCABD0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9568" y="3880668"/>
              <a:ext cx="1341474" cy="1341474"/>
            </a:xfrm>
            <a:prstGeom prst="rect">
              <a:avLst/>
            </a:prstGeom>
          </p:spPr>
        </p:pic>
        <p:pic>
          <p:nvPicPr>
            <p:cNvPr id="29" name="그림 6">
              <a:extLst>
                <a:ext uri="{FF2B5EF4-FFF2-40B4-BE49-F238E27FC236}">
                  <a16:creationId xmlns:a16="http://schemas.microsoft.com/office/drawing/2014/main" id="{CE69474A-0249-6445-9649-C13AAC2A4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759" y="4265388"/>
              <a:ext cx="1443924" cy="1443924"/>
            </a:xfrm>
            <a:prstGeom prst="rect">
              <a:avLst/>
            </a:prstGeom>
          </p:spPr>
        </p:pic>
        <p:cxnSp>
          <p:nvCxnSpPr>
            <p:cNvPr id="30" name="직선 연결선[R] 9">
              <a:extLst>
                <a:ext uri="{FF2B5EF4-FFF2-40B4-BE49-F238E27FC236}">
                  <a16:creationId xmlns:a16="http://schemas.microsoft.com/office/drawing/2014/main" id="{5BF6E7ED-B67C-1F4F-A8D3-B4149DD53E75}"/>
                </a:ext>
              </a:extLst>
            </p:cNvPr>
            <p:cNvCxnSpPr>
              <a:stCxn id="29" idx="0"/>
              <a:endCxn id="27" idx="1"/>
            </p:cNvCxnSpPr>
            <p:nvPr/>
          </p:nvCxnSpPr>
          <p:spPr>
            <a:xfrm flipV="1">
              <a:off x="2303721" y="2166938"/>
              <a:ext cx="2622918" cy="2098450"/>
            </a:xfrm>
            <a:prstGeom prst="line">
              <a:avLst/>
            </a:prstGeom>
            <a:ln w="6350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직선 연결선[R] 10">
              <a:extLst>
                <a:ext uri="{FF2B5EF4-FFF2-40B4-BE49-F238E27FC236}">
                  <a16:creationId xmlns:a16="http://schemas.microsoft.com/office/drawing/2014/main" id="{D27295CF-D200-0547-933A-5F2D32703207}"/>
                </a:ext>
              </a:extLst>
            </p:cNvPr>
            <p:cNvCxnSpPr>
              <a:cxnSpLocks/>
              <a:stCxn id="26" idx="1"/>
              <a:endCxn id="27" idx="3"/>
            </p:cNvCxnSpPr>
            <p:nvPr/>
          </p:nvCxnSpPr>
          <p:spPr>
            <a:xfrm flipH="1" flipV="1">
              <a:off x="5879139" y="2166938"/>
              <a:ext cx="1080712" cy="958115"/>
            </a:xfrm>
            <a:prstGeom prst="line">
              <a:avLst/>
            </a:prstGeom>
            <a:ln w="6350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직선 연결선[R] 13">
              <a:extLst>
                <a:ext uri="{FF2B5EF4-FFF2-40B4-BE49-F238E27FC236}">
                  <a16:creationId xmlns:a16="http://schemas.microsoft.com/office/drawing/2014/main" id="{6D000290-1F68-6349-97EF-965A7360BB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36562" y="3619797"/>
              <a:ext cx="667571" cy="703557"/>
            </a:xfrm>
            <a:prstGeom prst="line">
              <a:avLst/>
            </a:prstGeom>
            <a:ln w="6350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연결선[R] 16">
              <a:extLst>
                <a:ext uri="{FF2B5EF4-FFF2-40B4-BE49-F238E27FC236}">
                  <a16:creationId xmlns:a16="http://schemas.microsoft.com/office/drawing/2014/main" id="{B9CB22BC-0B3E-3745-9AB7-8FBC19F5E3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5115" y="4766678"/>
              <a:ext cx="495926" cy="653162"/>
            </a:xfrm>
            <a:prstGeom prst="line">
              <a:avLst/>
            </a:prstGeom>
            <a:ln w="6350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4" name="그림 7">
              <a:extLst>
                <a:ext uri="{FF2B5EF4-FFF2-40B4-BE49-F238E27FC236}">
                  <a16:creationId xmlns:a16="http://schemas.microsoft.com/office/drawing/2014/main" id="{06FAB15E-21CE-E74F-BA37-B0AC86530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55752" y="5415194"/>
              <a:ext cx="588236" cy="58823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373022-4C45-B948-9852-1CA178EE53DC}"/>
                </a:ext>
              </a:extLst>
            </p:cNvPr>
            <p:cNvSpPr txBox="1"/>
            <p:nvPr/>
          </p:nvSpPr>
          <p:spPr>
            <a:xfrm>
              <a:off x="7060803" y="3613408"/>
              <a:ext cx="9585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Wi-Fi Router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C888CD-935D-AC4B-A55D-8765BC72BC3A}"/>
                </a:ext>
              </a:extLst>
            </p:cNvPr>
            <p:cNvSpPr txBox="1"/>
            <p:nvPr/>
          </p:nvSpPr>
          <p:spPr>
            <a:xfrm>
              <a:off x="8203281" y="4873002"/>
              <a:ext cx="1192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Arduino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130C01-9560-1447-8BA6-10FA8AA22D02}"/>
                </a:ext>
              </a:extLst>
            </p:cNvPr>
            <p:cNvSpPr txBox="1"/>
            <p:nvPr/>
          </p:nvSpPr>
          <p:spPr>
            <a:xfrm>
              <a:off x="8834723" y="6034212"/>
              <a:ext cx="205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각종 입출력 장치</a:t>
              </a:r>
              <a:endParaRPr kumimoji="1" lang="en-US" altLang="ko-K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67AD73-3A6E-5B48-BA2C-C49851BED39D}"/>
                </a:ext>
              </a:extLst>
            </p:cNvPr>
            <p:cNvSpPr txBox="1"/>
            <p:nvPr/>
          </p:nvSpPr>
          <p:spPr>
            <a:xfrm>
              <a:off x="4942531" y="2649943"/>
              <a:ext cx="1422294" cy="42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Internet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788549-F165-544D-B5B9-0DE51818A64B}"/>
                </a:ext>
              </a:extLst>
            </p:cNvPr>
            <p:cNvSpPr txBox="1"/>
            <p:nvPr/>
          </p:nvSpPr>
          <p:spPr>
            <a:xfrm>
              <a:off x="1298912" y="5711046"/>
              <a:ext cx="4220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Gaming Device</a:t>
              </a:r>
            </a:p>
            <a:p>
              <a:r>
                <a:rPr kumimoji="1" lang="en-US" altLang="ko-KR" dirty="0"/>
                <a:t>(PC, Smart Phone, Table PC etc..)</a:t>
              </a:r>
            </a:p>
          </p:txBody>
        </p:sp>
        <p:pic>
          <p:nvPicPr>
            <p:cNvPr id="40" name="그림 23">
              <a:extLst>
                <a:ext uri="{FF2B5EF4-FFF2-40B4-BE49-F238E27FC236}">
                  <a16:creationId xmlns:a16="http://schemas.microsoft.com/office/drawing/2014/main" id="{B6AB53CF-A54D-A249-8042-69539153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3189" y="2543024"/>
              <a:ext cx="952501" cy="952501"/>
            </a:xfrm>
            <a:prstGeom prst="rect">
              <a:avLst/>
            </a:prstGeom>
          </p:spPr>
        </p:pic>
        <p:pic>
          <p:nvPicPr>
            <p:cNvPr id="41" name="그림 25">
              <a:extLst>
                <a:ext uri="{FF2B5EF4-FFF2-40B4-BE49-F238E27FC236}">
                  <a16:creationId xmlns:a16="http://schemas.microsoft.com/office/drawing/2014/main" id="{F7B9F360-FA03-404A-97A6-82DC2BBB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050" y="2507752"/>
              <a:ext cx="828159" cy="8281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CC2677-EADC-CF44-9E30-239318471794}"/>
                </a:ext>
              </a:extLst>
            </p:cNvPr>
            <p:cNvSpPr txBox="1"/>
            <p:nvPr/>
          </p:nvSpPr>
          <p:spPr>
            <a:xfrm>
              <a:off x="1593747" y="3348957"/>
              <a:ext cx="381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/>
                <a:t>Wi-Fi or Cellular Network</a:t>
              </a:r>
              <a:endParaRPr kumimoji="1" lang="ko-KR" altLang="en-US" dirty="0"/>
            </a:p>
          </p:txBody>
        </p:sp>
        <p:pic>
          <p:nvPicPr>
            <p:cNvPr id="43" name="그림 27">
              <a:extLst>
                <a:ext uri="{FF2B5EF4-FFF2-40B4-BE49-F238E27FC236}">
                  <a16:creationId xmlns:a16="http://schemas.microsoft.com/office/drawing/2014/main" id="{898ECB6D-A7E3-0741-A973-D6892EBC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0381" y="2884769"/>
              <a:ext cx="968438" cy="648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2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95536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87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IoT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그림 3">
            <a:extLst>
              <a:ext uri="{FF2B5EF4-FFF2-40B4-BE49-F238E27FC236}">
                <a16:creationId xmlns:a16="http://schemas.microsoft.com/office/drawing/2014/main" id="{876BF3BC-7D65-C74E-814B-04FC84D9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83" y="1737199"/>
            <a:ext cx="2566665" cy="25666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4383" y="4512400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ESP32</a:t>
            </a:r>
            <a:endParaRPr lang="ko-KR" altLang="en-US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5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90B8D3A-9F2B-D349-8C9E-646163B7F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92" y="982488"/>
            <a:ext cx="3113040" cy="43513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1969" y="5529475"/>
            <a:ext cx="322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IoT</a:t>
            </a:r>
            <a:r>
              <a:rPr lang="en-US" altLang="ko-KR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장치설정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82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95536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23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폭탄돌리기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7513" y="3456445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이름표기</a:t>
            </a:r>
            <a:endParaRPr lang="ko-KR" altLang="en-US" sz="2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82148" y="1754901"/>
            <a:ext cx="2175840" cy="1539825"/>
            <a:chOff x="1619984" y="1701054"/>
            <a:chExt cx="2175840" cy="1539825"/>
          </a:xfrm>
        </p:grpSpPr>
        <p:pic>
          <p:nvPicPr>
            <p:cNvPr id="26" name="그림 5">
              <a:extLst>
                <a:ext uri="{FF2B5EF4-FFF2-40B4-BE49-F238E27FC236}">
                  <a16:creationId xmlns:a16="http://schemas.microsoft.com/office/drawing/2014/main" id="{6FD8C302-023E-3246-A23F-77A9CF34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937991" y="1383047"/>
              <a:ext cx="1539825" cy="2175840"/>
            </a:xfrm>
            <a:prstGeom prst="rect">
              <a:avLst/>
            </a:prstGeom>
          </p:spPr>
        </p:pic>
        <p:sp>
          <p:nvSpPr>
            <p:cNvPr id="27" name="직사각형 6">
              <a:extLst>
                <a:ext uri="{FF2B5EF4-FFF2-40B4-BE49-F238E27FC236}">
                  <a16:creationId xmlns:a16="http://schemas.microsoft.com/office/drawing/2014/main" id="{879FF1A0-8537-124C-81C5-3AC6913F5C18}"/>
                </a:ext>
              </a:extLst>
            </p:cNvPr>
            <p:cNvSpPr/>
            <p:nvPr/>
          </p:nvSpPr>
          <p:spPr>
            <a:xfrm>
              <a:off x="1799089" y="1817975"/>
              <a:ext cx="1770449" cy="131863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8" name="그림 24">
              <a:extLst>
                <a:ext uri="{FF2B5EF4-FFF2-40B4-BE49-F238E27FC236}">
                  <a16:creationId xmlns:a16="http://schemas.microsoft.com/office/drawing/2014/main" id="{572E235F-FF69-B346-87EF-52EFC402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9039" y="1974426"/>
              <a:ext cx="1055580" cy="105558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3BDAD-93AE-D440-8E28-914EA138AE0A}"/>
                </a:ext>
              </a:extLst>
            </p:cNvPr>
            <p:cNvSpPr txBox="1"/>
            <p:nvPr/>
          </p:nvSpPr>
          <p:spPr>
            <a:xfrm>
              <a:off x="2269321" y="2413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국민이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6158" y="3970994"/>
            <a:ext cx="3844812" cy="2006463"/>
            <a:chOff x="619176" y="4118487"/>
            <a:chExt cx="4302634" cy="2154131"/>
          </a:xfrm>
        </p:grpSpPr>
        <p:pic>
          <p:nvPicPr>
            <p:cNvPr id="31" name="그림 4">
              <a:extLst>
                <a:ext uri="{FF2B5EF4-FFF2-40B4-BE49-F238E27FC236}">
                  <a16:creationId xmlns:a16="http://schemas.microsoft.com/office/drawing/2014/main" id="{6C9485D3-5CF2-FF48-A069-18A297575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23595" y="3662360"/>
              <a:ext cx="992776" cy="2001612"/>
            </a:xfrm>
            <a:prstGeom prst="rect">
              <a:avLst/>
            </a:prstGeom>
          </p:spPr>
        </p:pic>
        <p:pic>
          <p:nvPicPr>
            <p:cNvPr id="32" name="그림 23">
              <a:extLst>
                <a:ext uri="{FF2B5EF4-FFF2-40B4-BE49-F238E27FC236}">
                  <a16:creationId xmlns:a16="http://schemas.microsoft.com/office/drawing/2014/main" id="{082B342F-7E3A-2444-877A-39B4ADF76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5795" y="4118487"/>
              <a:ext cx="974760" cy="974760"/>
            </a:xfrm>
            <a:prstGeom prst="rect">
              <a:avLst/>
            </a:prstGeom>
          </p:spPr>
        </p:pic>
        <p:pic>
          <p:nvPicPr>
            <p:cNvPr id="33" name="그림 26">
              <a:extLst>
                <a:ext uri="{FF2B5EF4-FFF2-40B4-BE49-F238E27FC236}">
                  <a16:creationId xmlns:a16="http://schemas.microsoft.com/office/drawing/2014/main" id="{359049CC-812B-9845-822E-D2F949BC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424616" y="3662360"/>
              <a:ext cx="992776" cy="2001612"/>
            </a:xfrm>
            <a:prstGeom prst="rect">
              <a:avLst/>
            </a:prstGeom>
          </p:spPr>
        </p:pic>
        <p:pic>
          <p:nvPicPr>
            <p:cNvPr id="34" name="그림 27">
              <a:extLst>
                <a:ext uri="{FF2B5EF4-FFF2-40B4-BE49-F238E27FC236}">
                  <a16:creationId xmlns:a16="http://schemas.microsoft.com/office/drawing/2014/main" id="{21D6DADC-ECEA-A743-A34D-75767D65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23594" y="4775424"/>
              <a:ext cx="992776" cy="2001612"/>
            </a:xfrm>
            <a:prstGeom prst="rect">
              <a:avLst/>
            </a:prstGeom>
          </p:spPr>
        </p:pic>
        <p:pic>
          <p:nvPicPr>
            <p:cNvPr id="35" name="그림 28">
              <a:extLst>
                <a:ext uri="{FF2B5EF4-FFF2-40B4-BE49-F238E27FC236}">
                  <a16:creationId xmlns:a16="http://schemas.microsoft.com/office/drawing/2014/main" id="{A43FB99E-F013-F84E-A7E0-F4418026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424616" y="4775424"/>
              <a:ext cx="992776" cy="200161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868792" y="1438265"/>
            <a:ext cx="2754467" cy="2747818"/>
            <a:chOff x="5221219" y="1711725"/>
            <a:chExt cx="2754467" cy="2747818"/>
          </a:xfrm>
        </p:grpSpPr>
        <p:pic>
          <p:nvPicPr>
            <p:cNvPr id="43" name="그림 29">
              <a:extLst>
                <a:ext uri="{FF2B5EF4-FFF2-40B4-BE49-F238E27FC236}">
                  <a16:creationId xmlns:a16="http://schemas.microsoft.com/office/drawing/2014/main" id="{1D7EBC6C-A874-6046-B36B-282126ACC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7332" y="2115080"/>
              <a:ext cx="1068354" cy="1068354"/>
            </a:xfrm>
            <a:prstGeom prst="rect">
              <a:avLst/>
            </a:prstGeom>
          </p:spPr>
        </p:pic>
        <p:pic>
          <p:nvPicPr>
            <p:cNvPr id="46" name="그림 17">
              <a:extLst>
                <a:ext uri="{FF2B5EF4-FFF2-40B4-BE49-F238E27FC236}">
                  <a16:creationId xmlns:a16="http://schemas.microsoft.com/office/drawing/2014/main" id="{797FF15D-9160-B342-9941-5B95BEFA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4733" y="3391189"/>
              <a:ext cx="1068354" cy="1068354"/>
            </a:xfrm>
            <a:prstGeom prst="rect">
              <a:avLst/>
            </a:prstGeom>
          </p:spPr>
        </p:pic>
        <p:pic>
          <p:nvPicPr>
            <p:cNvPr id="47" name="그림 18">
              <a:extLst>
                <a:ext uri="{FF2B5EF4-FFF2-40B4-BE49-F238E27FC236}">
                  <a16:creationId xmlns:a16="http://schemas.microsoft.com/office/drawing/2014/main" id="{9639A952-B9A4-3B41-83F7-91577F9D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1219" y="1711725"/>
              <a:ext cx="1815214" cy="1815214"/>
            </a:xfrm>
            <a:prstGeom prst="rect">
              <a:avLst/>
            </a:prstGeom>
          </p:spPr>
        </p:pic>
        <p:pic>
          <p:nvPicPr>
            <p:cNvPr id="48" name="그림 21">
              <a:extLst>
                <a:ext uri="{FF2B5EF4-FFF2-40B4-BE49-F238E27FC236}">
                  <a16:creationId xmlns:a16="http://schemas.microsoft.com/office/drawing/2014/main" id="{5DB1CB75-B859-BF4F-8348-697A16B72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19742" y="3259959"/>
              <a:ext cx="1255944" cy="83729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764769" y="4482197"/>
            <a:ext cx="4145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모터를 사용해 풍선이 터지게끔 효과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1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258</Words>
  <Application>Microsoft Office PowerPoint</Application>
  <PresentationFormat>On-screen Show (4:3)</PresentationFormat>
  <Paragraphs>137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배달의민족 한나는 열한살</vt:lpstr>
      <vt:lpstr>배달의민족 한나체 Air</vt:lpstr>
      <vt:lpstr>아리따-돋움(TTF)-SemiBold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subject/>
  <dc:creator>NSM</dc:creator>
  <cp:keywords/>
  <dc:description/>
  <cp:lastModifiedBy>Junghwan Kim</cp:lastModifiedBy>
  <cp:revision>108</cp:revision>
  <cp:lastPrinted>2019-09-18T11:50:05Z</cp:lastPrinted>
  <dcterms:created xsi:type="dcterms:W3CDTF">2014-04-11T08:18:22Z</dcterms:created>
  <dcterms:modified xsi:type="dcterms:W3CDTF">2019-12-12T03:33:59Z</dcterms:modified>
  <cp:category/>
  <cp:contentStatus/>
</cp:coreProperties>
</file>